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350" r:id="rId3"/>
    <p:sldId id="335" r:id="rId4"/>
    <p:sldId id="351" r:id="rId5"/>
    <p:sldId id="352" r:id="rId6"/>
    <p:sldId id="357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30" r:id="rId21"/>
    <p:sldId id="354" r:id="rId22"/>
    <p:sldId id="358" r:id="rId23"/>
    <p:sldId id="334" r:id="rId24"/>
  </p:sldIdLst>
  <p:sldSz cx="9144000" cy="5143500" type="screen16x9"/>
  <p:notesSz cx="6858000" cy="9144000"/>
  <p:embeddedFontLst>
    <p:embeddedFont>
      <p:font typeface="DM Sans" panose="02020500000000000000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01" autoAdjust="0"/>
  </p:normalViewPr>
  <p:slideViewPr>
    <p:cSldViewPr snapToGrid="0">
      <p:cViewPr varScale="1">
        <p:scale>
          <a:sx n="75" d="100"/>
          <a:sy n="75" d="100"/>
        </p:scale>
        <p:origin x="292" y="44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24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即時程式碼補全：在撰寫程式碼時提供即時建議。</a:t>
            </a:r>
          </a:p>
          <a:p>
            <a:r>
              <a:rPr lang="zh-TW" altLang="en-US" b="1" dirty="0"/>
              <a:t>自動生成函式或程式片段：根據註解或函式名稱自動產生程式碼。</a:t>
            </a:r>
          </a:p>
          <a:p>
            <a:r>
              <a:rPr lang="zh-TW" altLang="en-US" b="1" dirty="0"/>
              <a:t>支援多種語言：如 </a:t>
            </a:r>
            <a:r>
              <a:rPr lang="en-US" altLang="zh-TW" b="1" dirty="0"/>
              <a:t>JavaScript</a:t>
            </a:r>
            <a:r>
              <a:rPr lang="zh-TW" altLang="en-US" b="1" dirty="0"/>
              <a:t>、</a:t>
            </a:r>
            <a:r>
              <a:rPr lang="en-US" altLang="zh-TW" b="1" dirty="0"/>
              <a:t>Python</a:t>
            </a:r>
            <a:r>
              <a:rPr lang="zh-TW" altLang="en-US" b="1" dirty="0"/>
              <a:t>、</a:t>
            </a:r>
            <a:r>
              <a:rPr lang="en-US" altLang="zh-TW" b="1" dirty="0"/>
              <a:t>TypeScript</a:t>
            </a:r>
            <a:r>
              <a:rPr lang="zh-TW" altLang="en-US" b="1" dirty="0"/>
              <a:t>、</a:t>
            </a:r>
            <a:r>
              <a:rPr lang="en-US" altLang="zh-TW" b="1" dirty="0"/>
              <a:t>Go</a:t>
            </a:r>
            <a:r>
              <a:rPr lang="zh-TW" altLang="en-US" b="1" dirty="0"/>
              <a:t>、</a:t>
            </a:r>
            <a:r>
              <a:rPr lang="en-US" altLang="zh-TW" b="1" dirty="0"/>
              <a:t>Ruby</a:t>
            </a:r>
            <a:r>
              <a:rPr lang="zh-TW" altLang="en-US" b="1" dirty="0"/>
              <a:t>、</a:t>
            </a:r>
            <a:r>
              <a:rPr lang="en-US" altLang="zh-TW" b="1" dirty="0"/>
              <a:t>C++ </a:t>
            </a:r>
            <a:r>
              <a:rPr lang="zh-TW" altLang="en-US" b="1" dirty="0"/>
              <a:t>等。</a:t>
            </a:r>
          </a:p>
          <a:p>
            <a:r>
              <a:rPr lang="zh-TW" altLang="en-US" b="1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b="1" dirty="0"/>
              <a:t> 是一個專為開發者設計的平台，能讓你在本地端執行大型語言模型（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）。</a:t>
            </a:r>
            <a:endParaRPr lang="en-US" altLang="zh-TW" b="1" dirty="0"/>
          </a:p>
          <a:p>
            <a:r>
              <a:rPr lang="zh-TW" altLang="en-US" b="1" dirty="0"/>
              <a:t>離線開發原型與測試</a:t>
            </a:r>
            <a:endParaRPr lang="en-US" altLang="zh-TW" b="1" dirty="0"/>
          </a:p>
          <a:p>
            <a:r>
              <a:rPr lang="zh-TW" altLang="en-US" b="1" dirty="0"/>
              <a:t>支援多種開源模型：如 </a:t>
            </a:r>
            <a:r>
              <a:rPr lang="en-US" altLang="zh-TW" b="1" dirty="0" err="1"/>
              <a:t>LLaMA</a:t>
            </a:r>
            <a:r>
              <a:rPr lang="en-US" altLang="zh-TW" b="1" dirty="0"/>
              <a:t> 2</a:t>
            </a:r>
            <a:r>
              <a:rPr lang="zh-TW" altLang="en-US" b="1" dirty="0"/>
              <a:t>、</a:t>
            </a:r>
            <a:r>
              <a:rPr lang="en-US" altLang="zh-TW" b="1" dirty="0" err="1"/>
              <a:t>LLaMA</a:t>
            </a:r>
            <a:r>
              <a:rPr lang="en-US" altLang="zh-TW" b="1" dirty="0"/>
              <a:t> 3</a:t>
            </a:r>
            <a:r>
              <a:rPr lang="zh-TW" altLang="en-US" b="1" dirty="0"/>
              <a:t>、</a:t>
            </a:r>
            <a:r>
              <a:rPr lang="en-US" altLang="zh-TW" b="1" dirty="0"/>
              <a:t>Mistral</a:t>
            </a:r>
            <a:r>
              <a:rPr lang="zh-TW" altLang="en-US" b="1" dirty="0"/>
              <a:t>、</a:t>
            </a:r>
            <a:r>
              <a:rPr lang="en-US" altLang="zh-TW" b="1" dirty="0"/>
              <a:t>Gemma </a:t>
            </a:r>
            <a:r>
              <a:rPr lang="zh-TW" altLang="en-US" b="1" dirty="0"/>
              <a:t>等。</a:t>
            </a:r>
            <a:endParaRPr lang="en-US" altLang="zh-TW" b="1" dirty="0"/>
          </a:p>
          <a:p>
            <a:r>
              <a:rPr lang="zh-TW" altLang="en-US" b="1" dirty="0"/>
              <a:t>支援 </a:t>
            </a:r>
            <a:r>
              <a:rPr lang="en-US" altLang="zh-TW" b="1" dirty="0"/>
              <a:t>GPU </a:t>
            </a:r>
            <a:r>
              <a:rPr lang="zh-TW" altLang="en-US" b="1" dirty="0"/>
              <a:t>加速（特別適用於 </a:t>
            </a:r>
            <a:r>
              <a:rPr lang="en-US" altLang="zh-TW" b="1" dirty="0"/>
              <a:t>Apple M </a:t>
            </a:r>
            <a:r>
              <a:rPr lang="zh-TW" altLang="en-US" b="1" dirty="0"/>
              <a:t>系列晶片或 </a:t>
            </a:r>
            <a:r>
              <a:rPr lang="en-US" altLang="zh-TW" b="1" dirty="0"/>
              <a:t>NVIDIA </a:t>
            </a:r>
            <a:r>
              <a:rPr lang="zh-TW" altLang="en-US" b="1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927E9-2B14-444D-9128-D6CC51A5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2" y="1193289"/>
            <a:ext cx="1978436" cy="368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0821" y="32320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97066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4" y="2676866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923724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9 hr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91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914140" y="1531100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Develop Time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455037" y="3618323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100%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807</a:t>
            </a:r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B1BD0-2277-4DB6-B88F-B92A6A40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88" y="1167539"/>
            <a:ext cx="5019823" cy="35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>
                <a:latin typeface="Poppins" panose="02020500000000000000" charset="0"/>
                <a:cs typeface="Poppins" panose="02020500000000000000" charset="0"/>
              </a:rPr>
              <a:t>Review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771538" y="1474367"/>
            <a:ext cx="5600923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GitHub Copilot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可直接於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IDE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中快速使用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根據自然語言描述與上下文，自動補完程式碼或建議實作邏輯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提供靈感與想法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即時互動，快速回應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支援多種程式語言與框架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減少手動撰寫的時間，提升整體開發效率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404ED2-65F2-4B66-B0E8-89F033189642}"/>
              </a:ext>
            </a:extLst>
          </p:cNvPr>
          <p:cNvSpPr txBox="1"/>
          <p:nvPr/>
        </p:nvSpPr>
        <p:spPr>
          <a:xfrm>
            <a:off x="2680431" y="154436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gemma3:27b-it-qat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94EDB0-A6FF-4B13-A81A-7D07A2E4508B}"/>
              </a:ext>
            </a:extLst>
          </p:cNvPr>
          <p:cNvSpPr txBox="1"/>
          <p:nvPr/>
        </p:nvSpPr>
        <p:spPr>
          <a:xfrm>
            <a:off x="2724462" y="366124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rooms.json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your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94609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you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GPU acceleration supported (especially for M-series Macs and NVIDIA GPUs).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37573-CF47-4115-86E3-FCF75E83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0" y="1797160"/>
            <a:ext cx="8430900" cy="22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495</Words>
  <Application>Microsoft Office PowerPoint</Application>
  <PresentationFormat>如螢幕大小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DM Sans</vt:lpstr>
      <vt:lpstr>Bebas Neue</vt:lpstr>
      <vt:lpstr>Nunito Light</vt:lpstr>
      <vt:lpstr>Lato</vt:lpstr>
      <vt:lpstr>Arial</vt:lpstr>
      <vt:lpstr>Poppins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  <vt:lpstr>Review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92</cp:revision>
  <dcterms:modified xsi:type="dcterms:W3CDTF">2025-06-16T01:58:27Z</dcterms:modified>
</cp:coreProperties>
</file>